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26" r:id="rId3"/>
    <p:sldId id="427" r:id="rId4"/>
    <p:sldId id="428" r:id="rId5"/>
    <p:sldId id="42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2" autoAdjust="0"/>
  </p:normalViewPr>
  <p:slideViewPr>
    <p:cSldViewPr>
      <p:cViewPr varScale="1">
        <p:scale>
          <a:sx n="103" d="100"/>
          <a:sy n="103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PTOF 2022/25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15616" y="620688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tre (+1) documenti fondamentali</a:t>
            </a:r>
          </a:p>
          <a:p>
            <a:pPr algn="ctr"/>
            <a:endParaRPr lang="it-IT" sz="1000" b="1" i="1" u="sng" dirty="0"/>
          </a:p>
          <a:p>
            <a:pPr algn="ctr"/>
            <a:r>
              <a:rPr lang="it-IT" sz="2000" b="1" i="1" u="sng" dirty="0"/>
              <a:t>PTOF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448272" y="26996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8419" y="3140968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619671" y="4077072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24845"/>
              </p:ext>
            </p:extLst>
          </p:nvPr>
        </p:nvGraphicFramePr>
        <p:xfrm>
          <a:off x="1259632" y="332656"/>
          <a:ext cx="7632849" cy="3168351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631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sng" dirty="0"/>
                        <a:t>Le sezioni del PTOF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2605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7E64B058-2FE7-A77E-8E36-2102CE743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62" t="29275" r="31888" b="26189"/>
          <a:stretch/>
        </p:blipFill>
        <p:spPr>
          <a:xfrm>
            <a:off x="2348489" y="1052736"/>
            <a:ext cx="5400600" cy="225947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B3A228-FFB3-0072-F234-FEF4D2905D4C}"/>
              </a:ext>
            </a:extLst>
          </p:cNvPr>
          <p:cNvSpPr txBox="1"/>
          <p:nvPr/>
        </p:nvSpPr>
        <p:spPr>
          <a:xfrm>
            <a:off x="2322004" y="35010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I RIFERIMENTI IDEALI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D0D076-63FA-2899-2493-31C56691A565}"/>
              </a:ext>
            </a:extLst>
          </p:cNvPr>
          <p:cNvSpPr txBox="1"/>
          <p:nvPr/>
        </p:nvSpPr>
        <p:spPr>
          <a:xfrm>
            <a:off x="1259631" y="3838754"/>
            <a:ext cx="76328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Nel redigere il Piano Triennale dell’Offerta Formativa 2022-2025, l’Istituto è partito col definire mission, vision e priorità educative e formative condivise con la comunità scolastica, con le famiglie e il territorio. La missione dell'istituto fa riferimento ai valori di libertà, di rispetto reciproco e di tutela dei diritti di ciascuno sanciti dalla Costituzione e dalle Convenzioni Internazionali dei diritti dell'uomo e dell'infanzia. Si vuole affermare l’impegno a promuovere la società della conoscenza attraverso l’innalzamento dei livelli di istruzione, il perfezionamento delle abilità e il dispiegamento delle potenzialità di ciascuno.</a:t>
            </a:r>
          </a:p>
        </p:txBody>
      </p:sp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2604"/>
              </p:ext>
            </p:extLst>
          </p:nvPr>
        </p:nvGraphicFramePr>
        <p:xfrm>
          <a:off x="1259632" y="332657"/>
          <a:ext cx="7632849" cy="2088231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3711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sng" dirty="0"/>
                        <a:t>Le sezioni del PTOF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17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B3A228-FFB3-0072-F234-FEF4D2905D4C}"/>
              </a:ext>
            </a:extLst>
          </p:cNvPr>
          <p:cNvSpPr txBox="1"/>
          <p:nvPr/>
        </p:nvSpPr>
        <p:spPr>
          <a:xfrm>
            <a:off x="2322004" y="256490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I PRINCIPALI ELEMENTI DI INNOVAZIONE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D0D076-63FA-2899-2493-31C56691A565}"/>
              </a:ext>
            </a:extLst>
          </p:cNvPr>
          <p:cNvSpPr txBox="1"/>
          <p:nvPr/>
        </p:nvSpPr>
        <p:spPr>
          <a:xfrm>
            <a:off x="1259631" y="2968157"/>
            <a:ext cx="7632849" cy="369331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it-IT" dirty="0"/>
              <a:t>L'approccio all'innovazione è interpretato come naturale estensione del dovere istituzionale di educare al cambiamento. L’innovazione, in questa ottica, costituisce un processo che deve necessariamente essere condiviso e che investe le sfere della organizzazione, della didattica, della comunicazione. Ciò premesso, le principali direttrici dell’innovazione riguardano: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metodologia CLIL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potenziamento dell’insegnamento delle lingue straniere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l’inclusione degli alunni DVA e degli alunni 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prevenzione del fenomeno della dispersione scolastica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continuo incremento e rinnovamento delle dotazioni informatiche per promuovere l’utilizzo delle nuove tecnologie nella didattica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l’utilizzo del sito web dell’istituto e del registro elettronico per la 	comunicazione scuola/famiglia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965AACA-F65E-2430-F669-1F332D5A73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62" t="47199" r="31888" b="28990"/>
          <a:stretch/>
        </p:blipFill>
        <p:spPr>
          <a:xfrm>
            <a:off x="2411760" y="908720"/>
            <a:ext cx="5472608" cy="122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3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24373"/>
              </p:ext>
            </p:extLst>
          </p:nvPr>
        </p:nvGraphicFramePr>
        <p:xfrm>
          <a:off x="1259632" y="332656"/>
          <a:ext cx="7632849" cy="2918836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sng" dirty="0"/>
                        <a:t>Le sezioni del PTOF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248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B3A228-FFB3-0072-F234-FEF4D2905D4C}"/>
              </a:ext>
            </a:extLst>
          </p:cNvPr>
          <p:cNvSpPr txBox="1"/>
          <p:nvPr/>
        </p:nvSpPr>
        <p:spPr>
          <a:xfrm>
            <a:off x="2322004" y="35010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IL CURRICOLO DI ISTITUTO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D0D076-63FA-2899-2493-31C56691A565}"/>
              </a:ext>
            </a:extLst>
          </p:cNvPr>
          <p:cNvSpPr txBox="1"/>
          <p:nvPr/>
        </p:nvSpPr>
        <p:spPr>
          <a:xfrm>
            <a:off x="1259631" y="3838754"/>
            <a:ext cx="763284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Curricolo verticale di Istituto ha la finalità di garantire agli alunni un percorso formativo unitario dai 3 ai 14 anni, graduale e coerente, continuo e progressivo in riferimento alle competenze da acquisire e ai traguardi in termini di risultati attesi. La progettazione di tale curricolo, che si sviluppa dai campi di esperienza della Scuola dell’Infanzia alle discipline della Scuola Primaria e Secondaria di primo grado, parte, per ogni campo o disciplina, dalla individuazione dei Nuclei Fondanti dei saperi e individua gli Obiettivi di Apprendimento specifici, definiti per ogni annualità e articolati in conoscenze, abilità e competenze da</a:t>
            </a:r>
          </a:p>
          <a:p>
            <a:r>
              <a:rPr lang="it-IT" dirty="0"/>
              <a:t>	raggiungere alla fine di ogni segmento scolastico.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6E3D8A8-FCDB-09AF-08E9-ADD03904E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1" y="927525"/>
            <a:ext cx="5544617" cy="208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2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/>
        </p:nvGraphicFramePr>
        <p:xfrm>
          <a:off x="1259632" y="332656"/>
          <a:ext cx="7632849" cy="2918836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sng" dirty="0"/>
                        <a:t>Le sezioni del PTOF</a:t>
                      </a: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248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B3A228-FFB3-0072-F234-FEF4D2905D4C}"/>
              </a:ext>
            </a:extLst>
          </p:cNvPr>
          <p:cNvSpPr txBox="1"/>
          <p:nvPr/>
        </p:nvSpPr>
        <p:spPr>
          <a:xfrm>
            <a:off x="2322004" y="35010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ORGANIZZAZIONE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D0D076-63FA-2899-2493-31C56691A565}"/>
              </a:ext>
            </a:extLst>
          </p:cNvPr>
          <p:cNvSpPr txBox="1"/>
          <p:nvPr/>
        </p:nvSpPr>
        <p:spPr>
          <a:xfrm>
            <a:off x="1259631" y="3838754"/>
            <a:ext cx="763284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La complessità strutturale e organizzativa dell’Istituto Comprensivo “Tommasone – Alighieri”, richiede l’impegno di più insegnanti che collaborino con la Dirigenza per assicurare l’assolvimento dei sempre più numerosi compiti e delle connesse responsabilità, anche alla luce del quadro normativo che promuove i principi di efficienza, tempestività ed efficacia dell’azione amministrativa. Pertanto, per perseguire tali finalità nell’attuale complessa gestione quotidiana dell’Istituzione Scolastica, ci si è dati un’organizzazione articolata che prevede l’individuazione di Figure di Sistema, così come riportato 	nell’organigramma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6DC1749-5762-CBFA-8261-857A51775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62" t="24788" r="31888" b="41415"/>
          <a:stretch/>
        </p:blipFill>
        <p:spPr>
          <a:xfrm>
            <a:off x="2344994" y="1063654"/>
            <a:ext cx="5472608" cy="17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4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4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DFE48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8935</TotalTime>
  <Words>538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Stefano Conte</cp:lastModifiedBy>
  <cp:revision>223</cp:revision>
  <dcterms:created xsi:type="dcterms:W3CDTF">2016-06-30T12:30:46Z</dcterms:created>
  <dcterms:modified xsi:type="dcterms:W3CDTF">2022-11-30T19:11:00Z</dcterms:modified>
</cp:coreProperties>
</file>