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A34FF-C77C-B098-C53E-31D231BC1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08BC81-AD67-C52F-E882-626031C01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9447C-2C69-1920-1556-32021BC6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D60A83-558B-5A8F-A9AE-1E08DC50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D3BEBF-ED3E-7E4D-9F2F-F34BE272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8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42173-8C9A-4D11-EA0E-FA014301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C70C9-59D9-175C-9F68-CC3D2AB70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999DBD-3B95-C700-F1AB-4BD2002B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494CA-6B54-29B6-CEE5-5AB0218C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796728-ECB5-3B68-1B3F-F3CAF569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84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637B9A-678E-95BF-E0D8-C6D2BABAF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3FF5AB-2A7B-BB96-4D29-08B6C167B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26F825-67FF-162E-5C08-3FE71364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B3F49E-42BE-F01F-88E0-1A5A16F2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E4AFA0-04A3-61E5-4A69-4393D0CC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6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4C53F-73BE-C1C9-B268-AA7FCA86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B0DB66-08D5-9D63-32A9-D17983109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3DEA79-6575-9D63-85AF-2690C05C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FA2138-9931-0431-9C56-178CBA79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1F9F7F-B069-E9CB-4065-B6DB8C65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12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BFCE5-3EF9-F83F-9749-805A7119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51FA23-0DB4-CEE7-D72A-B75338CD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C41C2A-59C9-4D5B-89D5-88C81CB4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5CE6E-5BA1-029C-489A-E9DFB002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71D74-0B57-5BDC-76B7-29958FB9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4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B4939-A8AF-18E7-14D1-74B55929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414C39-B41D-6932-4DFD-FE7C069E0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444915-B90E-6C7C-644A-7F490D4F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C23202-0ADE-3DF0-9FEE-0DB2D8CB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7A053F-D361-77E8-110B-70E2EEA1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728485-63A7-89D4-230B-586F36F4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5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37270-1593-8323-1930-D51B13FC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C8EA47-B755-121C-E5C6-37456863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6E8D16-BC71-6E99-3230-E8A3F312A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2456B4-E96A-EA4F-247A-8B083E4C5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B2EFCB-4511-1EFF-74E2-C3FA0197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CBA885-8597-0A26-2642-3F8A5BFD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D9A4B8-8214-C8E1-7BC6-632AEBF0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C9BDC5-FD32-E16D-1D66-DC36E908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81AB1-4973-57DA-FB1A-CB443185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21D599-E51C-DCB1-2253-7011BFE2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F5153F-41ED-6882-43CF-A46FBB93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964B8B-292D-6FAF-DB63-A8128AE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83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D356E20-9CA4-E6B2-4E86-DEC847E5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039C7B-B9E2-260E-07B5-1761F4F2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62455C-F5F7-1839-1715-DE53B0B4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1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FC1CE-337D-972A-2F51-B732F418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688DB-C71D-0DDC-9290-9A790AFAD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E46D1D-CC58-B1E5-9FFD-81DDDA7C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4E2AE7-1D0C-2307-E1AD-D600DADE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907A4-DBE0-5526-D483-251C708B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EE15DB-EE61-85BD-D74A-5C4AB753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4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55BCE-BD5C-6E8E-CAFD-370B046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2C9688-C58E-D7A7-74C2-55E83791D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91EECF-36AB-C708-7361-BBF455AD1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5E20C0-2EB9-9442-D78A-528A6C77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8FA45B-65E3-AB39-095C-47A35A86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90B2A4-950E-40DE-FC5A-DD7D5399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8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76AB83-8B37-15EB-6112-1FF4C19B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F4F9A5-976A-9270-DC84-E3ECA7B26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7F312-05C1-548F-2A1E-C2BF75047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4B90-25AB-49FA-817F-819500EA023D}" type="datetimeFigureOut">
              <a:rPr lang="it-IT" smtClean="0"/>
              <a:t>05/05/2024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7DD57C-6B8D-7F34-698E-0D38B4646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BB734-0232-F1DC-67D4-0F828FBB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A863-1562-4CE3-B78C-7948821B4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94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1937601-334B-B707-A5A3-DAA38E88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6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969749-2784-6EF7-BEE8-B1AF1B8D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67DF3B-38FA-52C7-EB3A-2C8843F6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82B3B7-C002-7B69-9756-5A4E490D4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D7D571-7563-1D49-4668-B47A6C60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44F632-9565-43E5-754E-B7982BCF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9DF9989-5030-0E8D-CD51-4438D724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A388AC-84CF-49ED-E0BB-BCF693731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D89DF3-2BCF-D6BF-78F1-A58AAA11F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1</cp:revision>
  <dcterms:created xsi:type="dcterms:W3CDTF">2024-05-05T20:22:11Z</dcterms:created>
  <dcterms:modified xsi:type="dcterms:W3CDTF">2024-05-05T20:22:55Z</dcterms:modified>
</cp:coreProperties>
</file>