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4"/>
  </p:notesMasterIdLst>
  <p:sldIdLst>
    <p:sldId id="381" r:id="rId2"/>
    <p:sldId id="3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77BAB-6103-4F28-AECA-9EE40A1E4DBF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DC06-A206-4A53-8C9A-99594FBAD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47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907704" y="488866"/>
            <a:ext cx="644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/>
              <a:t>Rendicontazione sociale</a:t>
            </a:r>
          </a:p>
          <a:p>
            <a:pPr algn="ctr"/>
            <a:r>
              <a:rPr lang="it-IT" sz="2000" b="1" i="1" u="sng" dirty="0"/>
              <a:t>triennio 2022-2025 - annualità 2023/2024 </a:t>
            </a:r>
            <a:endParaRPr lang="it-IT" sz="36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87624" y="1196752"/>
            <a:ext cx="7956376" cy="534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tema di visione prospettica, intendiamo valorizzare al massimo il ruolo-chiave della condivisione e della collegialità.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L’Istituto è già perfettamente inserito all’interno del tessuto territoriale, grazie a una fitta rete di relazioni con enti, associazioni e istituzioni della nostra realtà. Si prevede di intensificarne il coinvolgimento in reti e promuovere collaborazioni finalizzate ad affrontare temi di interesse comune.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L’oggetto degli accordi riguarda elementi che vorremmo approfondire ulteriormente per la loro natura strategica:</a:t>
            </a:r>
            <a:endParaRPr lang="it-IT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formazione docenti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(sono già attive reti di scopo e di ambito territoriale, convenzioni con Università, ecc.),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ricerca sull'innovazione dei processi organizzativi e didattici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(l’Istituto ha già aderito a una rete di scopo per la realizzazione di un percorso di ricerca-formazione sui nuovi ambienti di apprendimento e per la promozione del pensiero logico e computazionale)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percorsi rivolti agli allievi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 attività che rappresentano esse stesse altrettante 	priorità che l’Istituto già affronta, ma intende implementare.</a:t>
            </a:r>
          </a:p>
        </p:txBody>
      </p:sp>
    </p:spTree>
    <p:extLst>
      <p:ext uri="{BB962C8B-B14F-4D97-AF65-F5344CB8AC3E}">
        <p14:creationId xmlns:p14="http://schemas.microsoft.com/office/powerpoint/2010/main" val="119542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619672" y="620688"/>
            <a:ext cx="6732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/>
              <a:t>Rendicontazione sociale</a:t>
            </a:r>
          </a:p>
          <a:p>
            <a:pPr algn="ctr"/>
            <a:r>
              <a:rPr lang="it-IT" sz="2000" b="1" i="1" u="sng" dirty="0"/>
              <a:t>triennio 2022-2025 - annualità 2023/2024</a:t>
            </a:r>
            <a:endParaRPr lang="it-IT" sz="36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87624" y="1340768"/>
            <a:ext cx="7956376" cy="4857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 i temi che si considerano cruciali in un’ottica di prospettiva, richiamiamo, in particolare: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promozione dell’attitudine allo studio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l’acquisizione delle competenze relative all'autonomia personale e dello spirito di iniziativa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di problematiche inerenti al disagio giovanile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l’Educazione emotivo-affettiva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cura dell'ambiente di apprendimento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nella dimensione materiale e organizzativa, ma anche metodologica e relazionale;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l’inclusività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nell’ottica del promuovere metodologie attente ai diversi stili di apprendimento e alla differenziazione/personalizzazione didattica,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potenziamento di competenze in materia di cittadinanza attiva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anche attraverso la valorizzazione e il dialogo con il territorio per sviluppare il ruolo della Scuola come comunità che interagisce con il contesto locale.</a:t>
            </a:r>
          </a:p>
        </p:txBody>
      </p:sp>
    </p:spTree>
    <p:extLst>
      <p:ext uri="{BB962C8B-B14F-4D97-AF65-F5344CB8AC3E}">
        <p14:creationId xmlns:p14="http://schemas.microsoft.com/office/powerpoint/2010/main" val="3366166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3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92D050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8982</TotalTime>
  <Words>315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Annamaria Racioppa</cp:lastModifiedBy>
  <cp:revision>228</cp:revision>
  <dcterms:created xsi:type="dcterms:W3CDTF">2016-06-30T12:30:46Z</dcterms:created>
  <dcterms:modified xsi:type="dcterms:W3CDTF">2023-11-27T20:10:17Z</dcterms:modified>
</cp:coreProperties>
</file>