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notesMasterIdLst>
    <p:notesMasterId r:id="rId4"/>
  </p:notesMasterIdLst>
  <p:sldIdLst>
    <p:sldId id="381" r:id="rId2"/>
    <p:sldId id="382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0A8C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02" autoAdjust="0"/>
  </p:normalViewPr>
  <p:slideViewPr>
    <p:cSldViewPr>
      <p:cViewPr varScale="1">
        <p:scale>
          <a:sx n="66" d="100"/>
          <a:sy n="66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E77BAB-6103-4F28-AECA-9EE40A1E4DBF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DC06-A206-4A53-8C9A-99594FBADB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9475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45901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5295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58111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31722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0285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43971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7011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70660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4836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725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36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760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3616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8795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0401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5546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8138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2302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F668BF8-48C2-47F4-AB2C-9840FC84B714}"/>
              </a:ext>
            </a:extLst>
          </p:cNvPr>
          <p:cNvSpPr txBox="1"/>
          <p:nvPr/>
        </p:nvSpPr>
        <p:spPr>
          <a:xfrm>
            <a:off x="1043608" y="32486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</a:t>
            </a:r>
            <a:r>
              <a:rPr lang="it-IT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Tommasone</a:t>
            </a:r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-Alighieri»</a:t>
            </a:r>
          </a:p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Rendicontazione Sociale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29B135-B16D-4F62-AE0C-68FE20FA71CE}"/>
              </a:ext>
            </a:extLst>
          </p:cNvPr>
          <p:cNvSpPr txBox="1"/>
          <p:nvPr/>
        </p:nvSpPr>
        <p:spPr>
          <a:xfrm>
            <a:off x="1907704" y="488866"/>
            <a:ext cx="64447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i="1" u="sng" dirty="0"/>
              <a:t>Rendicontazione sociale</a:t>
            </a:r>
          </a:p>
          <a:p>
            <a:pPr algn="ctr"/>
            <a:r>
              <a:rPr lang="it-IT" sz="2000" b="1" i="1" u="sng" dirty="0"/>
              <a:t>triennio 2022-2025 - annualità 2023/2024 </a:t>
            </a:r>
            <a:endParaRPr lang="it-IT" sz="3600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0E14457-B23D-4642-5FB3-B2F4F1B3FB14}"/>
              </a:ext>
            </a:extLst>
          </p:cNvPr>
          <p:cNvSpPr txBox="1"/>
          <p:nvPr/>
        </p:nvSpPr>
        <p:spPr>
          <a:xfrm>
            <a:off x="1187624" y="1196752"/>
            <a:ext cx="7956376" cy="5347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</a:rPr>
              <a:t>PROSPETTIVE DI SVILUPPO</a:t>
            </a:r>
            <a:endParaRPr lang="it-IT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tema di visione prospettica, intendiamo valorizzare al massimo il ruolo-chiave della condivisione e della collegialità. </a:t>
            </a: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L’Istituto è già perfettamente inserito all’interno del tessuto territoriale, grazie a una fitta rete di relazioni con enti, associazioni e istituzioni della nostra realtà. Si prevede di intensificarne il coinvolgimento in reti e promuovere collaborazioni finalizzate ad affrontare temi di interesse comune.</a:t>
            </a: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L’oggetto degli accordi riguarda elementi che vorremmo approfondire ulteriormente per la loro natura strategica:</a:t>
            </a:r>
            <a:endParaRPr lang="it-IT" sz="18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it-IT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formazione docenti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(sono già attive reti di scopo e di ambito territoriale, convenzioni con Università, ecc.),</a:t>
            </a: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it-IT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ricerca sull'innovazione dei processi organizzativi e didattici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(l’Istituto ha già aderito a una rete di scopo per la realizzazione di un percorso di ricerca-formazione sui nuovi ambienti di apprendimento e per la promozione del pensiero logico e computazionale)</a:t>
            </a: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it-IT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percorsi rivolti agli allievi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con attività che rappresentano esse stesse altrettante 	priorità che l’Istituto già affronta, ma intende implementare.</a:t>
            </a:r>
          </a:p>
        </p:txBody>
      </p:sp>
    </p:spTree>
    <p:extLst>
      <p:ext uri="{BB962C8B-B14F-4D97-AF65-F5344CB8AC3E}">
        <p14:creationId xmlns:p14="http://schemas.microsoft.com/office/powerpoint/2010/main" val="1195427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F668BF8-48C2-47F4-AB2C-9840FC84B714}"/>
              </a:ext>
            </a:extLst>
          </p:cNvPr>
          <p:cNvSpPr txBox="1"/>
          <p:nvPr/>
        </p:nvSpPr>
        <p:spPr>
          <a:xfrm>
            <a:off x="1043608" y="32486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</a:t>
            </a:r>
            <a:r>
              <a:rPr lang="it-IT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Tommasone</a:t>
            </a:r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-Alighieri»</a:t>
            </a:r>
          </a:p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Rendicontazione Sociale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29B135-B16D-4F62-AE0C-68FE20FA71CE}"/>
              </a:ext>
            </a:extLst>
          </p:cNvPr>
          <p:cNvSpPr txBox="1"/>
          <p:nvPr/>
        </p:nvSpPr>
        <p:spPr>
          <a:xfrm>
            <a:off x="1619672" y="620688"/>
            <a:ext cx="67327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i="1" u="sng" dirty="0"/>
              <a:t>Rendicontazione sociale</a:t>
            </a:r>
          </a:p>
          <a:p>
            <a:pPr algn="ctr"/>
            <a:r>
              <a:rPr lang="it-IT" sz="2000" b="1" i="1" u="sng" dirty="0"/>
              <a:t>triennio 2022-2025 - annualità 2023/2024</a:t>
            </a:r>
            <a:endParaRPr lang="it-IT" sz="3600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0E14457-B23D-4642-5FB3-B2F4F1B3FB14}"/>
              </a:ext>
            </a:extLst>
          </p:cNvPr>
          <p:cNvSpPr txBox="1"/>
          <p:nvPr/>
        </p:nvSpPr>
        <p:spPr>
          <a:xfrm>
            <a:off x="1187624" y="1340768"/>
            <a:ext cx="7956376" cy="4857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</a:rPr>
              <a:t>PROSPETTIVE DI SVILUPPO</a:t>
            </a:r>
            <a:endParaRPr lang="it-IT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 i temi che si considerano cruciali in un’ottica di prospettiva, richiamiamo, in particolare:</a:t>
            </a: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it-IT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promozione dell’attitudine allo studio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it-IT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l’acquisizione delle competenze relative all'autonomia personale e dello spirito di iniziativa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it-IT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gestione di problematiche inerenti al disagio giovanile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it-IT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l’Educazione emotivo-affettiva</a:t>
            </a:r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it-IT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cura dell'ambiente di apprendimento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nella dimensione materiale e organizzativa, ma anche metodologica e relazionale;</a:t>
            </a: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it-IT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l’inclusività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nell’ottica del promuovere metodologie attente ai diversi stili di apprendimento e alla differenziazione/personalizzazione didattica, </a:t>
            </a: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it-IT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 potenziamento di competenze in materia di cittadinanza attiva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anche attraverso la valorizzazione e il dialogo con il territorio per sviluppare il ruolo della Scuola come comunità che interagisce con il contesto locale.</a:t>
            </a:r>
          </a:p>
        </p:txBody>
      </p:sp>
    </p:spTree>
    <p:extLst>
      <p:ext uri="{BB962C8B-B14F-4D97-AF65-F5344CB8AC3E}">
        <p14:creationId xmlns:p14="http://schemas.microsoft.com/office/powerpoint/2010/main" val="33661668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sse">
  <a:themeElements>
    <a:clrScheme name="Personalizzato 3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92D050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sse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ss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Parallasse</Template>
  <TotalTime>8982</TotalTime>
  <Words>315</Words>
  <Application>Microsoft Office PowerPoint</Application>
  <PresentationFormat>Presentazione su schermo (4:3)</PresentationFormat>
  <Paragraphs>24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Corbel</vt:lpstr>
      <vt:lpstr>Times New Roman</vt:lpstr>
      <vt:lpstr>Parallasse</vt:lpstr>
      <vt:lpstr>Presentazione standard di PowerPoint</vt:lpstr>
      <vt:lpstr>Presentazione standard di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user</dc:creator>
  <cp:lastModifiedBy>Annamaria Racioppa</cp:lastModifiedBy>
  <cp:revision>228</cp:revision>
  <dcterms:created xsi:type="dcterms:W3CDTF">2016-06-30T12:30:46Z</dcterms:created>
  <dcterms:modified xsi:type="dcterms:W3CDTF">2023-11-27T20:10:17Z</dcterms:modified>
</cp:coreProperties>
</file>