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82" r:id="rId4"/>
    <p:sldId id="278" r:id="rId5"/>
    <p:sldId id="258" r:id="rId6"/>
    <p:sldId id="259" r:id="rId7"/>
    <p:sldId id="281" r:id="rId8"/>
    <p:sldId id="280" r:id="rId9"/>
    <p:sldId id="261" r:id="rId10"/>
    <p:sldId id="262" r:id="rId11"/>
    <p:sldId id="308" r:id="rId12"/>
    <p:sldId id="309" r:id="rId13"/>
    <p:sldId id="310" r:id="rId14"/>
    <p:sldId id="311" r:id="rId15"/>
    <p:sldId id="312" r:id="rId16"/>
    <p:sldId id="266" r:id="rId17"/>
    <p:sldId id="283" r:id="rId18"/>
    <p:sldId id="284" r:id="rId19"/>
    <p:sldId id="285" r:id="rId20"/>
    <p:sldId id="272" r:id="rId21"/>
    <p:sldId id="298" r:id="rId22"/>
    <p:sldId id="313" r:id="rId23"/>
    <p:sldId id="314" r:id="rId24"/>
    <p:sldId id="315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366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9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3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882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3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8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0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4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8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367AC44-9C1A-E081-1757-94D41DA097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491" y="35401"/>
            <a:ext cx="8899018" cy="21401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46437AD-5267-57CE-1CE1-45EC7EDBA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2726348"/>
            <a:ext cx="8561747" cy="2541431"/>
          </a:xfrm>
        </p:spPr>
        <p:txBody>
          <a:bodyPr anchor="ctr" anchorCtr="0">
            <a:normAutofit fontScale="90000"/>
          </a:bodyPr>
          <a:lstStyle/>
          <a:p>
            <a:r>
              <a:rPr lang="it-IT" dirty="0"/>
              <a:t>Report questionari di autovalutazione 2023/24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AF8AAB-B150-3C0E-5917-8DCCB218F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5455255"/>
            <a:ext cx="8561746" cy="532060"/>
          </a:xfrm>
        </p:spPr>
        <p:txBody>
          <a:bodyPr/>
          <a:lstStyle/>
          <a:p>
            <a:r>
              <a:rPr lang="it-IT" dirty="0" err="1"/>
              <a:t>A.s.</a:t>
            </a:r>
            <a:r>
              <a:rPr lang="it-IT" dirty="0"/>
              <a:t> 2024/2025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ABB79E39-9913-7ABD-2197-2095ABF7E6E2}"/>
              </a:ext>
            </a:extLst>
          </p:cNvPr>
          <p:cNvCxnSpPr>
            <a:cxnSpLocks/>
          </p:cNvCxnSpPr>
          <p:nvPr/>
        </p:nvCxnSpPr>
        <p:spPr>
          <a:xfrm>
            <a:off x="2216650" y="3241730"/>
            <a:ext cx="0" cy="262887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7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10D57F-A07D-6DFF-6C8F-43EE72B5BD41}"/>
              </a:ext>
            </a:extLst>
          </p:cNvPr>
          <p:cNvSpPr txBox="1"/>
          <p:nvPr/>
        </p:nvSpPr>
        <p:spPr>
          <a:xfrm>
            <a:off x="7350500" y="341194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genitori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E4D6F5-C0A6-967C-A044-AE3925B4D3F3}"/>
              </a:ext>
            </a:extLst>
          </p:cNvPr>
          <p:cNvSpPr txBox="1"/>
          <p:nvPr/>
        </p:nvSpPr>
        <p:spPr>
          <a:xfrm>
            <a:off x="1679228" y="303335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docenti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A172A5-1730-F89A-F690-9AB3A5AF2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91" y="718688"/>
            <a:ext cx="4584589" cy="567586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65A3353-B8DC-AC5C-2D96-3AE08D4E7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363" y="766815"/>
            <a:ext cx="4584589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10D57F-A07D-6DFF-6C8F-43EE72B5BD41}"/>
              </a:ext>
            </a:extLst>
          </p:cNvPr>
          <p:cNvSpPr txBox="1"/>
          <p:nvPr/>
        </p:nvSpPr>
        <p:spPr>
          <a:xfrm>
            <a:off x="7350500" y="341194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genitori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E4D6F5-C0A6-967C-A044-AE3925B4D3F3}"/>
              </a:ext>
            </a:extLst>
          </p:cNvPr>
          <p:cNvSpPr txBox="1"/>
          <p:nvPr/>
        </p:nvSpPr>
        <p:spPr>
          <a:xfrm>
            <a:off x="1679228" y="303335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docenti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BC267C1-FC2F-DB7C-0368-8E2908AB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363" y="765000"/>
            <a:ext cx="4584589" cy="568196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1A6EE43-094B-96D2-683F-9A9EE5794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091" y="765000"/>
            <a:ext cx="4584589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10D57F-A07D-6DFF-6C8F-43EE72B5BD41}"/>
              </a:ext>
            </a:extLst>
          </p:cNvPr>
          <p:cNvSpPr txBox="1"/>
          <p:nvPr/>
        </p:nvSpPr>
        <p:spPr>
          <a:xfrm>
            <a:off x="7350500" y="341194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genitori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E4D6F5-C0A6-967C-A044-AE3925B4D3F3}"/>
              </a:ext>
            </a:extLst>
          </p:cNvPr>
          <p:cNvSpPr txBox="1"/>
          <p:nvPr/>
        </p:nvSpPr>
        <p:spPr>
          <a:xfrm>
            <a:off x="1679228" y="303335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docenti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AFF735-455E-5DFC-3EAD-568614FC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91" y="765000"/>
            <a:ext cx="4584589" cy="56819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C1BE8C3-64A1-5F30-0B3A-D522517D7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363" y="802859"/>
            <a:ext cx="4584589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E4D6F5-C0A6-967C-A044-AE3925B4D3F3}"/>
              </a:ext>
            </a:extLst>
          </p:cNvPr>
          <p:cNvSpPr txBox="1"/>
          <p:nvPr/>
        </p:nvSpPr>
        <p:spPr>
          <a:xfrm>
            <a:off x="4164841" y="129759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</a:rPr>
              <a:t>Questionario alunni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10DFE4-1F60-6E66-F114-2A7F45A38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4" y="806253"/>
            <a:ext cx="4584589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10D57F-A07D-6DFF-6C8F-43EE72B5BD41}"/>
              </a:ext>
            </a:extLst>
          </p:cNvPr>
          <p:cNvSpPr txBox="1"/>
          <p:nvPr/>
        </p:nvSpPr>
        <p:spPr>
          <a:xfrm>
            <a:off x="7350500" y="341194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genitori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E4D6F5-C0A6-967C-A044-AE3925B4D3F3}"/>
              </a:ext>
            </a:extLst>
          </p:cNvPr>
          <p:cNvSpPr txBox="1"/>
          <p:nvPr/>
        </p:nvSpPr>
        <p:spPr>
          <a:xfrm>
            <a:off x="1679228" y="303335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</a:rPr>
              <a:t>Questionario docenti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AB2ACA-ACF0-8B9A-C32C-E32EE764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91" y="802859"/>
            <a:ext cx="4584589" cy="56880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C249504-A77B-67E3-F59E-D3BC88528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363" y="802858"/>
            <a:ext cx="4584589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E4D6F5-C0A6-967C-A044-AE3925B4D3F3}"/>
              </a:ext>
            </a:extLst>
          </p:cNvPr>
          <p:cNvSpPr txBox="1"/>
          <p:nvPr/>
        </p:nvSpPr>
        <p:spPr>
          <a:xfrm>
            <a:off x="4164841" y="129759"/>
            <a:ext cx="38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</a:rPr>
              <a:t>Questionario alunni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351150-033A-D00E-5C87-EB2707E6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4" y="659541"/>
            <a:ext cx="4584589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6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01FFBE-5F48-9E93-72F5-4AFB89EA0D39}"/>
              </a:ext>
            </a:extLst>
          </p:cNvPr>
          <p:cNvSpPr txBox="1"/>
          <p:nvPr/>
        </p:nvSpPr>
        <p:spPr>
          <a:xfrm>
            <a:off x="3043238" y="28136"/>
            <a:ext cx="6105524" cy="6314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Sezione n. 4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Leadership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FC7786-F11C-E133-0E6A-48FCDD63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659541"/>
            <a:ext cx="4584589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0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CAC8402-23EA-661A-119B-8502D926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591066"/>
            <a:ext cx="4584589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8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8A5351A-1E36-F75E-56DC-E3B215F9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588018"/>
            <a:ext cx="4584589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3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82F1B60-7A61-1AF8-7B8E-4B46A5F9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591066"/>
            <a:ext cx="4584589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5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DD3D48F-2FAD-777B-8A65-DD778C47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18" y="4086479"/>
            <a:ext cx="1989645" cy="18375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9FD1A1-B4C9-012E-45BA-49582CB96AD3}"/>
              </a:ext>
            </a:extLst>
          </p:cNvPr>
          <p:cNvSpPr txBox="1"/>
          <p:nvPr/>
        </p:nvSpPr>
        <p:spPr>
          <a:xfrm rot="2411957">
            <a:off x="2625948" y="4144981"/>
            <a:ext cx="15610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a.s.</a:t>
            </a:r>
            <a:r>
              <a:rPr lang="it-IT" dirty="0"/>
              <a:t> 2022/23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15A6A77-56A3-345B-3240-2737DCB06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388" y="683851"/>
            <a:ext cx="2840231" cy="24879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DF78F9-F883-FBB5-CBDA-C9E576DD0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83851"/>
            <a:ext cx="4139251" cy="32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01FFBE-5F48-9E93-72F5-4AFB89EA0D39}"/>
              </a:ext>
            </a:extLst>
          </p:cNvPr>
          <p:cNvSpPr txBox="1"/>
          <p:nvPr/>
        </p:nvSpPr>
        <p:spPr>
          <a:xfrm>
            <a:off x="3043238" y="28136"/>
            <a:ext cx="6105524" cy="8002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Sezione n. 5</a:t>
            </a:r>
            <a:endParaRPr lang="it-IT" sz="1800" b="1" dirty="0">
              <a:effectLst/>
              <a:latin typeface="Lucida Sans Unicode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Organizzazione e Valutazione complessiva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B7ADD9-22E4-AB5F-9F28-8926E90A8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659541"/>
            <a:ext cx="4584589" cy="56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9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06C786-BC2C-89B4-2563-B3D545817085}"/>
              </a:ext>
            </a:extLst>
          </p:cNvPr>
          <p:cNvSpPr txBox="1"/>
          <p:nvPr/>
        </p:nvSpPr>
        <p:spPr>
          <a:xfrm>
            <a:off x="3220872" y="300251"/>
            <a:ext cx="5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fenomeno del bullismo secondo i ragazzi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BFB4B9-55CC-7077-3D14-3DB2DBD5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21" y="1315453"/>
            <a:ext cx="6019758" cy="36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59D0DB-EC86-31A5-7778-E2300330A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21" y="1315452"/>
            <a:ext cx="6019758" cy="369830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06C786-BC2C-89B4-2563-B3D545817085}"/>
              </a:ext>
            </a:extLst>
          </p:cNvPr>
          <p:cNvSpPr txBox="1"/>
          <p:nvPr/>
        </p:nvSpPr>
        <p:spPr>
          <a:xfrm>
            <a:off x="3220872" y="300251"/>
            <a:ext cx="5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fenomeno del bullismo secondo i ragazzi</a:t>
            </a:r>
          </a:p>
        </p:txBody>
      </p:sp>
    </p:spTree>
    <p:extLst>
      <p:ext uri="{BB962C8B-B14F-4D97-AF65-F5344CB8AC3E}">
        <p14:creationId xmlns:p14="http://schemas.microsoft.com/office/powerpoint/2010/main" val="102084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F3FCC25-E475-8764-A28D-EC13B1F0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21" y="1315451"/>
            <a:ext cx="6011754" cy="369830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06C786-BC2C-89B4-2563-B3D545817085}"/>
              </a:ext>
            </a:extLst>
          </p:cNvPr>
          <p:cNvSpPr txBox="1"/>
          <p:nvPr/>
        </p:nvSpPr>
        <p:spPr>
          <a:xfrm>
            <a:off x="3220872" y="300251"/>
            <a:ext cx="5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fenomeno del bullismo secondo i ragazzi</a:t>
            </a:r>
          </a:p>
        </p:txBody>
      </p:sp>
    </p:spTree>
    <p:extLst>
      <p:ext uri="{BB962C8B-B14F-4D97-AF65-F5344CB8AC3E}">
        <p14:creationId xmlns:p14="http://schemas.microsoft.com/office/powerpoint/2010/main" val="263161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BF4CB9-6E50-E133-8072-56D7688A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21" y="1315451"/>
            <a:ext cx="6024792" cy="36983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06C786-BC2C-89B4-2563-B3D545817085}"/>
              </a:ext>
            </a:extLst>
          </p:cNvPr>
          <p:cNvSpPr txBox="1"/>
          <p:nvPr/>
        </p:nvSpPr>
        <p:spPr>
          <a:xfrm>
            <a:off x="3220872" y="300251"/>
            <a:ext cx="5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fenomeno del bullismo secondo i ragazzi</a:t>
            </a:r>
          </a:p>
        </p:txBody>
      </p:sp>
    </p:spTree>
    <p:extLst>
      <p:ext uri="{BB962C8B-B14F-4D97-AF65-F5344CB8AC3E}">
        <p14:creationId xmlns:p14="http://schemas.microsoft.com/office/powerpoint/2010/main" val="3387216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06C786-BC2C-89B4-2563-B3D545817085}"/>
              </a:ext>
            </a:extLst>
          </p:cNvPr>
          <p:cNvSpPr txBox="1"/>
          <p:nvPr/>
        </p:nvSpPr>
        <p:spPr>
          <a:xfrm>
            <a:off x="3220872" y="300251"/>
            <a:ext cx="5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fenomeno del bullismo secondo i ragazzi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6EF647-3003-0778-67A5-B4D6D895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35" y="669583"/>
            <a:ext cx="4584589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9599B2-89D3-00B7-967F-B6B8B398B2B0}"/>
              </a:ext>
            </a:extLst>
          </p:cNvPr>
          <p:cNvSpPr txBox="1"/>
          <p:nvPr/>
        </p:nvSpPr>
        <p:spPr>
          <a:xfrm>
            <a:off x="1972173" y="159172"/>
            <a:ext cx="824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QUESTIONARIO GENITORI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5A1C30-0058-2C45-93BC-2E0C2379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2" y="962526"/>
            <a:ext cx="11473933" cy="12401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AF82CB-3DA7-536F-490C-23052318F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93" y="2356594"/>
            <a:ext cx="4901609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6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B5BCF2-5B6F-981F-D99B-53FD48FDEE2A}"/>
              </a:ext>
            </a:extLst>
          </p:cNvPr>
          <p:cNvSpPr txBox="1"/>
          <p:nvPr/>
        </p:nvSpPr>
        <p:spPr>
          <a:xfrm>
            <a:off x="6640858" y="474875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Questionario alunni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01FFBE-5F48-9E93-72F5-4AFB89EA0D39}"/>
              </a:ext>
            </a:extLst>
          </p:cNvPr>
          <p:cNvSpPr txBox="1"/>
          <p:nvPr/>
        </p:nvSpPr>
        <p:spPr>
          <a:xfrm>
            <a:off x="3043238" y="28136"/>
            <a:ext cx="6105524" cy="8002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Sezione n. 1</a:t>
            </a:r>
            <a:endParaRPr lang="it-IT" sz="2000" b="1" dirty="0">
              <a:effectLst/>
              <a:latin typeface="Lucida Sans Unicode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Clima scolastico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AACC08-6B31-3F46-01B4-1751E531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69" y="790670"/>
            <a:ext cx="4584589" cy="56758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AB62E52-9CC1-929B-D19F-2C3E663AD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537" y="796141"/>
            <a:ext cx="3291667" cy="201789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A0654E-D5ED-70D0-5AFD-0A7D8B5A7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529" y="796142"/>
            <a:ext cx="3287290" cy="20178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02A6C1B-1F08-198E-9CEF-2319BFF0F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034" y="2958416"/>
            <a:ext cx="3287290" cy="20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2A490CF-6EE4-6F94-545B-79CEF6B1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343838"/>
            <a:ext cx="4584589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01FFBE-5F48-9E93-72F5-4AFB89EA0D39}"/>
              </a:ext>
            </a:extLst>
          </p:cNvPr>
          <p:cNvSpPr txBox="1"/>
          <p:nvPr/>
        </p:nvSpPr>
        <p:spPr>
          <a:xfrm>
            <a:off x="3043238" y="28136"/>
            <a:ext cx="6105524" cy="8002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Sezione n. 2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Valorizzazione delle risorse umane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BB2F286-9482-BCA0-335C-15533799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649138"/>
            <a:ext cx="4393811" cy="54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AF4643-D40D-3D67-995A-118F0619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401610"/>
            <a:ext cx="4584589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95BC5BD-8F00-C7F9-0514-0EC78C7E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385568"/>
            <a:ext cx="4584589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9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2AC655-0799-9548-F51B-E8861837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" y="28136"/>
            <a:ext cx="658736" cy="6314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01FFBE-5F48-9E93-72F5-4AFB89EA0D39}"/>
              </a:ext>
            </a:extLst>
          </p:cNvPr>
          <p:cNvSpPr txBox="1"/>
          <p:nvPr/>
        </p:nvSpPr>
        <p:spPr>
          <a:xfrm>
            <a:off x="3043238" y="28136"/>
            <a:ext cx="6105524" cy="8002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Sezione n. 3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Curricolo, progettazione e valutazione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EFC6B7-C887-09A2-F2FC-2ED39AC0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15" y="659541"/>
            <a:ext cx="4354569" cy="53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57132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3556</TotalTime>
  <Words>110</Words>
  <Application>Microsoft Office PowerPoint</Application>
  <PresentationFormat>Widescreen</PresentationFormat>
  <Paragraphs>30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Gill Sans MT</vt:lpstr>
      <vt:lpstr>Lucida Sans Unicode</vt:lpstr>
      <vt:lpstr>Times New Roman</vt:lpstr>
      <vt:lpstr>Raccolta</vt:lpstr>
      <vt:lpstr>Report questionari di autovalutazione 2023/24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questionari di autovalutazione</dc:title>
  <dc:creator>Windows</dc:creator>
  <cp:lastModifiedBy>Windows</cp:lastModifiedBy>
  <cp:revision>9</cp:revision>
  <dcterms:created xsi:type="dcterms:W3CDTF">2022-09-02T17:38:51Z</dcterms:created>
  <dcterms:modified xsi:type="dcterms:W3CDTF">2024-09-08T19:01:33Z</dcterms:modified>
</cp:coreProperties>
</file>